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451" r:id="rId3"/>
    <p:sldId id="455" r:id="rId4"/>
    <p:sldId id="452" r:id="rId5"/>
    <p:sldId id="453" r:id="rId6"/>
    <p:sldId id="45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44C662-E6B1-1575-1801-1A1405B6DEF5}" v="27" dt="2020-09-18T16:01:27.2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2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presProps" Target="presProps.xml" Id="rId8" /><Relationship Type="http://schemas.microsoft.com/office/2015/10/relationships/revisionInfo" Target="revisionInfo.xml" Id="rId13" /><Relationship Type="http://schemas.openxmlformats.org/officeDocument/2006/relationships/slide" Target="slides/slide1.xml" Id="rId3" /><Relationship Type="http://schemas.openxmlformats.org/officeDocument/2006/relationships/slide" Target="slides/slide5.xml" Id="rId7" /><Relationship Type="http://schemas.openxmlformats.org/officeDocument/2006/relationships/slideMaster" Target="slideMasters/slideMaster2.xml" Id="rId2" /><Relationship Type="http://schemas.openxmlformats.org/officeDocument/2006/relationships/slideMaster" Target="slideMasters/slideMaster1.xml" Id="rId1" /><Relationship Type="http://schemas.openxmlformats.org/officeDocument/2006/relationships/slide" Target="slides/slide4.xml" Id="rId6" /><Relationship Type="http://schemas.openxmlformats.org/officeDocument/2006/relationships/tableStyles" Target="tableStyles.xml" Id="rId11" /><Relationship Type="http://schemas.openxmlformats.org/officeDocument/2006/relationships/slide" Target="slides/slide3.xml" Id="rId5" /><Relationship Type="http://schemas.openxmlformats.org/officeDocument/2006/relationships/theme" Target="theme/theme1.xml" Id="rId10" /><Relationship Type="http://schemas.openxmlformats.org/officeDocument/2006/relationships/slide" Target="slides/slide2.xml" Id="rId4" /><Relationship Type="http://schemas.openxmlformats.org/officeDocument/2006/relationships/viewProps" Target="viewProps.xml" Id="rId9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4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49279-F039-472F-B0D5-F00E941D66F5}" type="datetime1">
              <a:rPr lang="en-US" smtClean="0"/>
              <a:t>9/18/2020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195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EEAD3-E6F1-4631-BCA3-AB7ADBC99A30}" type="datetime1">
              <a:rPr lang="en-US" smtClean="0"/>
              <a:t>9/18/2020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183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DACBC-B05E-45F8-8BCE-59C21AA01D1A}" type="datetime1">
              <a:rPr lang="en-US" smtClean="0"/>
              <a:t>9/18/2020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961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6"/>
            <a:ext cx="7543800" cy="2593975"/>
          </a:xfrm>
        </p:spPr>
        <p:txBody>
          <a:bodyPr anchor="b"/>
          <a:lstStyle>
            <a:lvl1pPr>
              <a:defRPr sz="495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49279-F039-472F-B0D5-F00E941D66F5}" type="datetime1">
              <a:rPr lang="en-US" smtClean="0"/>
              <a:t>9/18/2020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728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634D7-9568-4258-A47C-C39D26C1A0D9}" type="datetime1">
              <a:rPr lang="en-US" smtClean="0"/>
              <a:t>9/18/2020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2483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5" y="5486400"/>
            <a:ext cx="7659687" cy="1168400"/>
          </a:xfrm>
        </p:spPr>
        <p:txBody>
          <a:bodyPr anchor="t"/>
          <a:lstStyle>
            <a:lvl1pPr algn="l">
              <a:defRPr sz="27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5" y="3852863"/>
            <a:ext cx="6135687" cy="1633538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C2B24-9EB4-4427-BA15-1D58BE27649B}" type="datetime1">
              <a:rPr lang="en-US" smtClean="0"/>
              <a:t>9/18/2020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3465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7A78-52CA-4F0E-AAD9-F672E579979B}" type="datetime1">
              <a:rPr lang="en-US" smtClean="0"/>
              <a:t>9/18/2020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7241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500" b="1">
                <a:solidFill>
                  <a:schemeClr val="tx2"/>
                </a:solidFill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500" b="1">
                <a:solidFill>
                  <a:schemeClr val="tx2"/>
                </a:solidFill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CA2D-42FA-4EA7-A473-3644F2783098}" type="datetime1">
              <a:rPr lang="en-US" smtClean="0"/>
              <a:t>9/18/2020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335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60BF7-BCEE-4FC7-91D4-1E318772C9C4}" type="datetime1">
              <a:rPr lang="en-US" smtClean="0"/>
              <a:t>9/18/2020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43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CC9E7-2356-4FB7-B0DE-FA41085F7116}" type="datetime1">
              <a:rPr lang="en-US" smtClean="0"/>
              <a:t>9/18/2020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6236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165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2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E123E-7790-481D-80DA-7AB5D65C64D7}" type="datetime1">
              <a:rPr lang="en-US" smtClean="0"/>
              <a:t>9/18/2020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90245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634D7-9568-4258-A47C-C39D26C1A0D9}" type="datetime1">
              <a:rPr lang="en-US" smtClean="0"/>
              <a:t>9/18/2020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7626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165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4369-EDAE-443D-B025-80738D89B7D3}" type="datetime1">
              <a:rPr lang="en-US" smtClean="0"/>
              <a:t>9/18/2020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3222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EEAD3-E6F1-4631-BCA3-AB7ADBC99A30}" type="datetime1">
              <a:rPr lang="en-US" smtClean="0"/>
              <a:t>9/18/2020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7351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DACBC-B05E-45F8-8BCE-59C21AA01D1A}" type="datetime1">
              <a:rPr lang="en-US" smtClean="0"/>
              <a:t>9/18/2020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912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5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5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C2B24-9EB4-4427-BA15-1D58BE27649B}" type="datetime1">
              <a:rPr lang="en-US" smtClean="0"/>
              <a:t>9/18/2020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422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7A78-52CA-4F0E-AAD9-F672E579979B}" type="datetime1">
              <a:rPr lang="en-US" smtClean="0"/>
              <a:t>9/18/2020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98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CA2D-42FA-4EA7-A473-3644F2783098}" type="datetime1">
              <a:rPr lang="en-US" smtClean="0"/>
              <a:t>9/18/2020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65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60BF7-BCEE-4FC7-91D4-1E318772C9C4}" type="datetime1">
              <a:rPr lang="en-US" smtClean="0"/>
              <a:t>9/18/2020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108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CC9E7-2356-4FB7-B0DE-FA41085F7116}" type="datetime1">
              <a:rPr lang="en-US" smtClean="0"/>
              <a:t>9/18/2020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35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1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E123E-7790-481D-80DA-7AB5D65C64D7}" type="datetime1">
              <a:rPr lang="en-US" smtClean="0"/>
              <a:t>9/18/2020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53377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4369-EDAE-443D-B025-80738D89B7D3}" type="datetime1">
              <a:rPr lang="en-US" smtClean="0"/>
              <a:t>9/18/2020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958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2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3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C432949-3D66-445A-91A3-ECDDD45730B0}" type="datetime1">
              <a:rPr lang="en-US" smtClean="0"/>
              <a:t>9/18/2020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23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377" rtl="0" eaLnBrk="1" latinLnBrk="0" hangingPunct="1">
        <a:spcBef>
          <a:spcPct val="0"/>
        </a:spcBef>
        <a:buNone/>
        <a:defRPr sz="3600" b="1" kern="1200" cap="none" spc="-100" baseline="0">
          <a:ln>
            <a:noFill/>
          </a:ln>
          <a:solidFill>
            <a:schemeClr val="tx2"/>
          </a:solidFill>
          <a:effectLst/>
          <a:latin typeface="Myriad Pro" panose="020B0503030403020204" pitchFamily="34" charset="0"/>
          <a:ea typeface="+mj-ea"/>
          <a:cs typeface="+mj-cs"/>
        </a:defRPr>
      </a:lvl1pPr>
    </p:titleStyle>
    <p:bodyStyle>
      <a:lvl1pPr marL="342891" indent="-228594" algn="l" defTabSz="914377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40064" indent="-228594" algn="l" defTabSz="914377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005815" indent="-228594" algn="l" defTabSz="914377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80128" indent="-228594" algn="l" defTabSz="914377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54441" indent="-228594" algn="l" defTabSz="914377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737317" indent="-182875" algn="l" defTabSz="914377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192" indent="-182875" algn="l" defTabSz="914377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067" indent="-182875" algn="l" defTabSz="914377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5943" indent="-182875" algn="l" defTabSz="914377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350">
                <a:solidFill>
                  <a:srgbClr val="FFFFFF"/>
                </a:solidFill>
              </a:defRPr>
            </a:lvl1pPr>
          </a:lstStyle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3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4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2"/>
                </a:solidFill>
              </a:defRPr>
            </a:lvl1pPr>
          </a:lstStyle>
          <a:p>
            <a:fld id="{AC432949-3D66-445A-91A3-ECDDD45730B0}" type="datetime1">
              <a:rPr lang="en-US" smtClean="0"/>
              <a:t>9/18/2020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515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685783" rtl="0" eaLnBrk="1" latinLnBrk="0" hangingPunct="1">
        <a:spcBef>
          <a:spcPct val="0"/>
        </a:spcBef>
        <a:buNone/>
        <a:defRPr sz="3450" kern="1200" cap="none" spc="-75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57168" indent="-171446" algn="l" defTabSz="685783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1pPr>
      <a:lvl2pPr marL="480048" indent="-171446" algn="l" defTabSz="685783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54361" indent="-171446" algn="l" defTabSz="685783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960096" indent="-171446" algn="l" defTabSz="685783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65831" indent="-171446" algn="l" defTabSz="685783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05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02988" indent="-137156" algn="l" defTabSz="685783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05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440144" indent="-137156" algn="l" defTabSz="685783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577300" indent="-137156" algn="l" defTabSz="685783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714457" indent="-137156" algn="l" defTabSz="685783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3"/>
            <a:ext cx="7620000" cy="2974975"/>
          </a:xfrm>
        </p:spPr>
        <p:txBody>
          <a:bodyPr/>
          <a:lstStyle/>
          <a:p>
            <a:r>
              <a:rPr lang="en-US" sz="4800" dirty="0">
                <a:latin typeface="Myriad Pro"/>
              </a:rPr>
              <a:t>What’s your story?</a:t>
            </a:r>
            <a:br>
              <a:rPr lang="en-US" sz="4800" dirty="0"/>
            </a:br>
            <a:br>
              <a:rPr lang="en-US" sz="4800" dirty="0"/>
            </a:br>
            <a:r>
              <a:rPr lang="en-US" sz="3200" dirty="0">
                <a:solidFill>
                  <a:srgbClr val="D9531E"/>
                </a:solidFill>
                <a:latin typeface="Myriad Pro"/>
              </a:rPr>
              <a:t>September 21, 2020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7320280" cy="1066800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rgbClr val="00447C"/>
                </a:solidFill>
                <a:latin typeface="Myriad Pro"/>
                <a:cs typeface="Arial"/>
              </a:rPr>
              <a:t>Dr. Catherine Matthews</a:t>
            </a:r>
          </a:p>
          <a:p>
            <a:r>
              <a:rPr lang="en-US" sz="1800" dirty="0">
                <a:solidFill>
                  <a:srgbClr val="00447C"/>
                </a:solidFill>
                <a:latin typeface="Myriad Pro"/>
                <a:cs typeface="Arial"/>
              </a:rPr>
              <a:t>Assessment &amp; Research</a:t>
            </a:r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AC30A5B7-1106-4120-ACF1-0C44F8B681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60" y="5207166"/>
            <a:ext cx="2606040" cy="1009323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5FD8C2-AF3C-4CCA-883D-C07286BAE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7101598" y="3563448"/>
            <a:ext cx="3337906" cy="365760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Assessment &amp; Research| Everett Public Schools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33268248-92DE-4E12-B578-E77438D53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97F69B-C601-4671-83DA-CD711E663B8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94441D02-EB75-4505-9F7F-7C43CB2AE65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670" y="6319036"/>
            <a:ext cx="457200" cy="44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491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80754F1D-837D-455C-AD22-72C9D130D77B}"/>
              </a:ext>
            </a:extLst>
          </p:cNvPr>
          <p:cNvSpPr txBox="1"/>
          <p:nvPr/>
        </p:nvSpPr>
        <p:spPr>
          <a:xfrm>
            <a:off x="457200" y="1139244"/>
            <a:ext cx="769694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Tx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447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Every chance you have to speak to a group of people is a precious chance to communicate your mission and vision. It is a chance to communicate your why.  That is what people care about: </a:t>
            </a:r>
            <a:b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447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85763" marR="0" lvl="0" indent="-38576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447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Why do you do this work?</a:t>
            </a:r>
          </a:p>
          <a:p>
            <a:pPr marL="385763" marR="0" lvl="0" indent="-38576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447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Why should we follow you?</a:t>
            </a:r>
          </a:p>
          <a:p>
            <a:pPr marL="385763" marR="0" lvl="0" indent="-38576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447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Why should we trust you?</a:t>
            </a:r>
          </a:p>
          <a:p>
            <a:pPr marL="385763" marR="0" lvl="0" indent="-38576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1E527E1C-A039-43AC-9227-EBFCFCB7FC36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-100" normalizeH="0" baseline="0" noProof="0" dirty="0">
                <a:ln>
                  <a:noFill/>
                </a:ln>
                <a:solidFill>
                  <a:srgbClr val="00447C"/>
                </a:solidFill>
                <a:effectLst/>
                <a:uLnTx/>
                <a:uFillTx/>
                <a:latin typeface="Myriad Pro" pitchFamily="34" charset="0"/>
                <a:ea typeface="+mj-ea"/>
                <a:cs typeface="+mj-cs"/>
              </a:rPr>
              <a:t>Start with the “why?”</a:t>
            </a:r>
          </a:p>
        </p:txBody>
      </p:sp>
      <p:sp>
        <p:nvSpPr>
          <p:cNvPr id="15" name="Footer Placeholder 2">
            <a:extLst>
              <a:ext uri="{FF2B5EF4-FFF2-40B4-BE49-F238E27FC236}">
                <a16:creationId xmlns:a16="http://schemas.microsoft.com/office/drawing/2014/main" id="{A2BC3858-0EBD-4549-9B2C-ABA08EF0A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7101598" y="3563448"/>
            <a:ext cx="3337906" cy="365760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Assessment &amp; Research| Everett Public Schools</a:t>
            </a:r>
          </a:p>
        </p:txBody>
      </p:sp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5D23FEDA-FB28-47ED-AA78-D94FEB7DB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97F69B-C601-4671-83DA-CD711E663B8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7" name="Picture 16" descr="A picture containing drawing&#10;&#10;Description automatically generated">
            <a:extLst>
              <a:ext uri="{FF2B5EF4-FFF2-40B4-BE49-F238E27FC236}">
                <a16:creationId xmlns:a16="http://schemas.microsoft.com/office/drawing/2014/main" id="{54AE54CF-7F4B-4630-B35E-EAAA64F52C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670" y="6319036"/>
            <a:ext cx="457200" cy="44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299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80754F1D-837D-455C-AD22-72C9D130D77B}"/>
              </a:ext>
            </a:extLst>
          </p:cNvPr>
          <p:cNvSpPr txBox="1"/>
          <p:nvPr/>
        </p:nvSpPr>
        <p:spPr>
          <a:xfrm>
            <a:off x="457200" y="1139244"/>
            <a:ext cx="769694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447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is the defining moment that put you on the path to becoming a school leader?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447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is the recurring experience in your life that reinforced your commitment to this work?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447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is the touchstone you return to when this work gets really hard?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447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is your compass?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447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Not your resume, job history, education history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447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Not an interview, but inspiring your stakeholders</a:t>
            </a: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1E527E1C-A039-43AC-9227-EBFCFCB7FC36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-100" normalizeH="0" baseline="0" noProof="0" dirty="0">
                <a:ln>
                  <a:noFill/>
                </a:ln>
                <a:solidFill>
                  <a:srgbClr val="00447C"/>
                </a:solidFill>
                <a:effectLst/>
                <a:uLnTx/>
                <a:uFillTx/>
                <a:latin typeface="Myriad Pro" pitchFamily="34" charset="0"/>
                <a:ea typeface="+mj-ea"/>
                <a:cs typeface="+mj-cs"/>
              </a:rPr>
              <a:t>Who are you?</a:t>
            </a:r>
          </a:p>
        </p:txBody>
      </p:sp>
      <p:sp>
        <p:nvSpPr>
          <p:cNvPr id="15" name="Footer Placeholder 2">
            <a:extLst>
              <a:ext uri="{FF2B5EF4-FFF2-40B4-BE49-F238E27FC236}">
                <a16:creationId xmlns:a16="http://schemas.microsoft.com/office/drawing/2014/main" id="{A2BC3858-0EBD-4549-9B2C-ABA08EF0A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7101598" y="3563448"/>
            <a:ext cx="3337906" cy="365760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Assessment &amp; Research| Everett Public Schools</a:t>
            </a:r>
          </a:p>
        </p:txBody>
      </p:sp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5D23FEDA-FB28-47ED-AA78-D94FEB7DB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97F69B-C601-4671-83DA-CD711E663B8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7" name="Picture 16" descr="A picture containing drawing&#10;&#10;Description automatically generated">
            <a:extLst>
              <a:ext uri="{FF2B5EF4-FFF2-40B4-BE49-F238E27FC236}">
                <a16:creationId xmlns:a16="http://schemas.microsoft.com/office/drawing/2014/main" id="{54AE54CF-7F4B-4630-B35E-EAAA64F52C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670" y="6319036"/>
            <a:ext cx="457200" cy="44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166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80754F1D-837D-455C-AD22-72C9D130D77B}"/>
              </a:ext>
            </a:extLst>
          </p:cNvPr>
          <p:cNvSpPr txBox="1"/>
          <p:nvPr/>
        </p:nvSpPr>
        <p:spPr>
          <a:xfrm>
            <a:off x="457200" y="1139244"/>
            <a:ext cx="769694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447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Transitions</a:t>
            </a:r>
          </a:p>
          <a:p>
            <a:pPr marL="800100" marR="0" lvl="1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8971D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447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but not just transitions!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447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When someone says, “Could you say a few words?”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447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When you want your audience to reconnect with their why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447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When you need to connect with your audience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447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When you need to inspire, motivate, challenge.</a:t>
            </a: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1E527E1C-A039-43AC-9227-EBFCFCB7FC36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-100" normalizeH="0" baseline="0" noProof="0" dirty="0">
                <a:ln>
                  <a:noFill/>
                </a:ln>
                <a:solidFill>
                  <a:srgbClr val="00447C"/>
                </a:solidFill>
                <a:effectLst/>
                <a:uLnTx/>
                <a:uFillTx/>
                <a:latin typeface="Myriad Pro" pitchFamily="34" charset="0"/>
                <a:ea typeface="+mj-ea"/>
                <a:cs typeface="+mj-cs"/>
              </a:rPr>
              <a:t>When?</a:t>
            </a:r>
          </a:p>
        </p:txBody>
      </p:sp>
      <p:sp>
        <p:nvSpPr>
          <p:cNvPr id="15" name="Footer Placeholder 2">
            <a:extLst>
              <a:ext uri="{FF2B5EF4-FFF2-40B4-BE49-F238E27FC236}">
                <a16:creationId xmlns:a16="http://schemas.microsoft.com/office/drawing/2014/main" id="{A2BC3858-0EBD-4549-9B2C-ABA08EF0A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7101598" y="3563448"/>
            <a:ext cx="3337906" cy="365760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Assessment &amp; Research| Everett Public Schools</a:t>
            </a:r>
          </a:p>
        </p:txBody>
      </p:sp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5D23FEDA-FB28-47ED-AA78-D94FEB7DB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97F69B-C601-4671-83DA-CD711E663B8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7" name="Picture 16" descr="A picture containing drawing&#10;&#10;Description automatically generated">
            <a:extLst>
              <a:ext uri="{FF2B5EF4-FFF2-40B4-BE49-F238E27FC236}">
                <a16:creationId xmlns:a16="http://schemas.microsoft.com/office/drawing/2014/main" id="{54AE54CF-7F4B-4630-B35E-EAAA64F52C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670" y="6319036"/>
            <a:ext cx="457200" cy="44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23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80754F1D-837D-455C-AD22-72C9D130D77B}"/>
              </a:ext>
            </a:extLst>
          </p:cNvPr>
          <p:cNvSpPr txBox="1"/>
          <p:nvPr/>
        </p:nvSpPr>
        <p:spPr>
          <a:xfrm>
            <a:off x="457200" y="1139244"/>
            <a:ext cx="769694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447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It is the story of an event that shaped you and brought you to this place.  Not just an interesting anecdote.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447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Tag line: Say it early and often. Say it with feeling.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447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 notes- this is your story. You should know it.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447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Keep it tight. Do not meander.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447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It is not your resume or life history. Interweave elements naturally and for a purpose.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447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Find an on ramp to your story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447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Start graciously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447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Leave them wanting more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447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Practice with potential (imaginary) audiences</a:t>
            </a: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1E527E1C-A039-43AC-9227-EBFCFCB7FC36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-100" normalizeH="0" baseline="0" noProof="0" dirty="0">
                <a:ln>
                  <a:noFill/>
                </a:ln>
                <a:solidFill>
                  <a:srgbClr val="00447C"/>
                </a:solidFill>
                <a:effectLst/>
                <a:uLnTx/>
                <a:uFillTx/>
                <a:latin typeface="Myriad Pro" pitchFamily="34" charset="0"/>
                <a:ea typeface="+mj-ea"/>
                <a:cs typeface="+mj-cs"/>
              </a:rPr>
              <a:t>How? Key Elements</a:t>
            </a:r>
          </a:p>
        </p:txBody>
      </p:sp>
      <p:sp>
        <p:nvSpPr>
          <p:cNvPr id="15" name="Footer Placeholder 2">
            <a:extLst>
              <a:ext uri="{FF2B5EF4-FFF2-40B4-BE49-F238E27FC236}">
                <a16:creationId xmlns:a16="http://schemas.microsoft.com/office/drawing/2014/main" id="{A2BC3858-0EBD-4549-9B2C-ABA08EF0A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7101598" y="3563448"/>
            <a:ext cx="3337906" cy="365760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Assessment &amp; Research| Everett Public Schools</a:t>
            </a:r>
          </a:p>
        </p:txBody>
      </p:sp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5D23FEDA-FB28-47ED-AA78-D94FEB7DB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97F69B-C601-4671-83DA-CD711E663B8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7" name="Picture 16" descr="A picture containing drawing&#10;&#10;Description automatically generated">
            <a:extLst>
              <a:ext uri="{FF2B5EF4-FFF2-40B4-BE49-F238E27FC236}">
                <a16:creationId xmlns:a16="http://schemas.microsoft.com/office/drawing/2014/main" id="{54AE54CF-7F4B-4630-B35E-EAAA64F52C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670" y="6319036"/>
            <a:ext cx="457200" cy="44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0449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Adjacency">
  <a:themeElements>
    <a:clrScheme name="EPS C0lor 2">
      <a:dk1>
        <a:srgbClr val="00447C"/>
      </a:dk1>
      <a:lt1>
        <a:srgbClr val="FFFFFF"/>
      </a:lt1>
      <a:dk2>
        <a:srgbClr val="00447C"/>
      </a:dk2>
      <a:lt2>
        <a:srgbClr val="D9531E"/>
      </a:lt2>
      <a:accent1>
        <a:srgbClr val="D9531E"/>
      </a:accent1>
      <a:accent2>
        <a:srgbClr val="F8971D"/>
      </a:accent2>
      <a:accent3>
        <a:srgbClr val="00447C"/>
      </a:accent3>
      <a:accent4>
        <a:srgbClr val="B9C7D4"/>
      </a:accent4>
      <a:accent5>
        <a:srgbClr val="C89F5D"/>
      </a:accent5>
      <a:accent6>
        <a:srgbClr val="B1A089"/>
      </a:accent6>
      <a:hlink>
        <a:srgbClr val="00B0F0"/>
      </a:hlink>
      <a:folHlink>
        <a:srgbClr val="FFFFFF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djacency">
  <a:themeElements>
    <a:clrScheme name="EPS C0lor 2">
      <a:dk1>
        <a:srgbClr val="00447C"/>
      </a:dk1>
      <a:lt1>
        <a:srgbClr val="FFFFFF"/>
      </a:lt1>
      <a:dk2>
        <a:srgbClr val="00447C"/>
      </a:dk2>
      <a:lt2>
        <a:srgbClr val="D9531E"/>
      </a:lt2>
      <a:accent1>
        <a:srgbClr val="D9531E"/>
      </a:accent1>
      <a:accent2>
        <a:srgbClr val="F8971D"/>
      </a:accent2>
      <a:accent3>
        <a:srgbClr val="00447C"/>
      </a:accent3>
      <a:accent4>
        <a:srgbClr val="B9C7D4"/>
      </a:accent4>
      <a:accent5>
        <a:srgbClr val="C89F5D"/>
      </a:accent5>
      <a:accent6>
        <a:srgbClr val="B1A089"/>
      </a:accent6>
      <a:hlink>
        <a:srgbClr val="00B0F0"/>
      </a:hlink>
      <a:folHlink>
        <a:srgbClr val="FFFFFF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1547</TotalTime>
  <Words>340</Words>
  <Application>Microsoft Office PowerPoint</Application>
  <PresentationFormat>On-screen Show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1_Adjacency</vt:lpstr>
      <vt:lpstr>Adjacency</vt:lpstr>
      <vt:lpstr>What’s your story?  September 21, 2020</vt:lpstr>
      <vt:lpstr>PowerPoint Presentation</vt:lpstr>
      <vt:lpstr>PowerPoint Presentation</vt:lpstr>
      <vt:lpstr>PowerPoint Presentation</vt:lpstr>
      <vt:lpstr>PowerPoint Presentation</vt:lpstr>
    </vt:vector>
  </TitlesOfParts>
  <Company>Everett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Matthews, Catherine E.</dc:creator>
  <cp:lastModifiedBy>McCoard, Susan</cp:lastModifiedBy>
  <cp:revision>18</cp:revision>
  <dcterms:created xsi:type="dcterms:W3CDTF">2020-09-15T19:34:11Z</dcterms:created>
  <dcterms:modified xsi:type="dcterms:W3CDTF">2020-09-18T16:01:29Z</dcterms:modified>
</cp:coreProperties>
</file>